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59" r:id="rId7"/>
    <p:sldId id="261" r:id="rId8"/>
    <p:sldId id="263" r:id="rId9"/>
    <p:sldId id="266" r:id="rId10"/>
    <p:sldId id="268" r:id="rId11"/>
    <p:sldId id="269" r:id="rId12"/>
    <p:sldId id="267" r:id="rId13"/>
    <p:sldId id="262" r:id="rId14"/>
    <p:sldId id="264" r:id="rId15"/>
    <p:sldId id="265" r:id="rId16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3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8DDD6-8CD0-42DE-87C5-3ACAF39215BD}" type="datetimeFigureOut">
              <a:rPr lang="ru-RU" smtClean="0"/>
              <a:t>22.03.2025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686D57-A627-4F15-9745-C04936C6DD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ouncyball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73216"/>
            <a:ext cx="5637010" cy="88211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Подготовили : Кот Е.И., </a:t>
            </a:r>
            <a:r>
              <a:rPr lang="ru-RU" sz="1800" dirty="0" err="1" smtClean="0"/>
              <a:t>Кожинская</a:t>
            </a:r>
            <a:r>
              <a:rPr lang="ru-RU" sz="1800" dirty="0" smtClean="0"/>
              <a:t> А.О.,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учителя начальных классов </a:t>
            </a:r>
            <a:r>
              <a:rPr lang="ru-RU" sz="1800" dirty="0" smtClean="0"/>
              <a:t>                                                             МОУ </a:t>
            </a:r>
            <a:r>
              <a:rPr lang="ru-RU" sz="1800" dirty="0" smtClean="0"/>
              <a:t>«СОШ №1 г.Петровска»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381372" cy="322464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Мастер-класс</a:t>
            </a:r>
            <a:r>
              <a:rPr lang="ru-RU" sz="4800" dirty="0" smtClean="0"/>
              <a:t>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«Топ-5 инновационных методов эффективного обучения </a:t>
            </a:r>
            <a:br>
              <a:rPr lang="ru-RU" sz="4800" dirty="0" smtClean="0"/>
            </a:br>
            <a:r>
              <a:rPr lang="ru-RU" sz="4800" dirty="0" smtClean="0"/>
              <a:t>в начальной школе»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1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стер класс\квадр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094706" cy="564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астер класс\к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32656"/>
            <a:ext cx="6254750" cy="62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818" y="1700808"/>
            <a:ext cx="8280920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Топ- 3 «</a:t>
            </a:r>
            <a:r>
              <a:rPr lang="en-US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QR</a:t>
            </a:r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код</a:t>
            </a:r>
            <a:r>
              <a:rPr lang="ru-RU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7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418" y="1916832"/>
            <a:ext cx="820891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Топ- 4 «С</a:t>
            </a:r>
            <a:r>
              <a:rPr lang="en-US" sz="115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apCut</a:t>
            </a:r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стер класс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2778"/>
          <a:stretch/>
        </p:blipFill>
        <p:spPr bwMode="auto">
          <a:xfrm>
            <a:off x="683567" y="332656"/>
            <a:ext cx="8098693" cy="44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058" y="5353208"/>
            <a:ext cx="806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CapCut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— бесплатный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видеоредактор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8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764704"/>
            <a:ext cx="784991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Топ- 5 </a:t>
            </a:r>
          </a:p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«Генератор случайных чисел»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3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064896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/>
              <a:t>Цель:	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Повышение ИКТ-компетентности педагогов.</a:t>
            </a:r>
          </a:p>
          <a:p>
            <a:pPr marL="45720" indent="0">
              <a:buNone/>
            </a:pPr>
            <a:r>
              <a:rPr lang="ru-RU" sz="2800" b="1" dirty="0"/>
              <a:t>Задачи:</a:t>
            </a:r>
            <a:endParaRPr lang="ru-RU" sz="2800" dirty="0"/>
          </a:p>
          <a:p>
            <a:pPr marL="45720" lvl="0" indent="0">
              <a:buNone/>
            </a:pPr>
            <a:r>
              <a:rPr lang="ru-RU" sz="2800" dirty="0" smtClean="0"/>
              <a:t>-продемонстрировать </a:t>
            </a:r>
            <a:r>
              <a:rPr lang="ru-RU" sz="2800" dirty="0"/>
              <a:t>практическое использование инновационных методов обучения в начальных классах.</a:t>
            </a:r>
          </a:p>
          <a:p>
            <a:pPr marL="45720" lvl="0" indent="0">
              <a:buNone/>
            </a:pPr>
            <a:r>
              <a:rPr lang="ru-RU" sz="2800" dirty="0" smtClean="0"/>
              <a:t>-способствовать </a:t>
            </a:r>
            <a:r>
              <a:rPr lang="ru-RU" sz="2800" dirty="0"/>
              <a:t>развитию коммуникативных способностей, творческого потенциала педагогов.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1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Цель:	</a:t>
            </a:r>
          </a:p>
          <a:p>
            <a:r>
              <a:rPr lang="ru-RU" dirty="0"/>
              <a:t>Повышение ИКТ-компетентности педагогов.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•	продемонстрировать практическое использование инновационных методов обучения в начальных классах.</a:t>
            </a:r>
          </a:p>
          <a:p>
            <a:r>
              <a:rPr lang="ru-RU" dirty="0"/>
              <a:t>•	способствовать развитию коммуникативных способностей, творческого потенциала педагогов.</a:t>
            </a:r>
          </a:p>
          <a:p>
            <a:endParaRPr lang="ru-RU" dirty="0"/>
          </a:p>
        </p:txBody>
      </p:sp>
      <p:pic>
        <p:nvPicPr>
          <p:cNvPr id="1026" name="Picture 2" descr="D:\мастер класс\слайд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70576" cy="66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Наши фото</a:t>
            </a:r>
            <a:endParaRPr lang="ru-RU" dirty="0"/>
          </a:p>
        </p:txBody>
      </p:sp>
      <p:pic>
        <p:nvPicPr>
          <p:cNvPr id="1026" name="Picture 2" descr="D:\мастер класс\BKWUYEdbq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13803" cy="2479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мастер класс\jAJam08W_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74" y="239815"/>
            <a:ext cx="4256958" cy="2428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мастер класс\27Gf6XpY-1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8" y="3356992"/>
            <a:ext cx="3757687" cy="209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мастер класс\fYiRiAHtJf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/>
        </p:blipFill>
        <p:spPr bwMode="auto">
          <a:xfrm>
            <a:off x="4417959" y="3068960"/>
            <a:ext cx="4031013" cy="3233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884" y="2060848"/>
            <a:ext cx="92384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Топ -1 </a:t>
            </a:r>
          </a:p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«Рабочий </a:t>
            </a:r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лист»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3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580"/>
            <a:ext cx="3572146" cy="320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8" y="3933056"/>
            <a:ext cx="4116498" cy="231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900683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Шаг 1</a:t>
            </a:r>
            <a:endParaRPr lang="ru-RU" sz="3600" b="1" dirty="0"/>
          </a:p>
        </p:txBody>
      </p:sp>
      <p:pic>
        <p:nvPicPr>
          <p:cNvPr id="2050" name="Picture 2" descr="D:\мастер класс\в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304256" cy="51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7438" y="620688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Шаг</a:t>
            </a:r>
            <a:r>
              <a:rPr lang="ru-RU" sz="2800" b="1" dirty="0" smtClean="0"/>
              <a:t> 2</a:t>
            </a:r>
            <a:endParaRPr lang="ru-RU" sz="2800" b="1" dirty="0"/>
          </a:p>
        </p:txBody>
      </p:sp>
      <p:pic>
        <p:nvPicPr>
          <p:cNvPr id="2051" name="Picture 3" descr="D:\мастер класс\в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04" y="1267019"/>
            <a:ext cx="2623410" cy="52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стер класс\zBrQySV3xY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14" y="-37257"/>
            <a:ext cx="3888432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0" y="2420888"/>
            <a:ext cx="94765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Топ–2 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Шумомер</a:t>
            </a:r>
            <a:endParaRPr lang="ru-RU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600" b="1" dirty="0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Bouncy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ru-RU" sz="6600" b="1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Balls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9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</TotalTime>
  <Words>65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Воздушный поток</vt:lpstr>
      <vt:lpstr> Мастер-класс   «Топ-5 инновационных методов эффективного обучения  в начальной школе»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«Топ-5 инновационных методов эффективного обучения  в начальной школе»</dc:title>
  <dc:creator>111</dc:creator>
  <cp:lastModifiedBy>Учетная запись Майкрософт</cp:lastModifiedBy>
  <cp:revision>15</cp:revision>
  <cp:lastPrinted>2023-02-15T14:43:25Z</cp:lastPrinted>
  <dcterms:created xsi:type="dcterms:W3CDTF">2023-02-15T10:48:05Z</dcterms:created>
  <dcterms:modified xsi:type="dcterms:W3CDTF">2025-03-22T14:58:30Z</dcterms:modified>
</cp:coreProperties>
</file>